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market Sans Medium" panose="020B0600000101010101" charset="-127"/>
      <p:regular r:id="rId13"/>
    </p:embeddedFont>
    <p:embeddedFont>
      <p:font typeface="KCCDodamdodam" panose="020B0600000101010101" charset="-127"/>
      <p:regular r:id="rId14"/>
    </p:embeddedFont>
    <p:embeddedFont>
      <p:font typeface="Pretendard Light" panose="020B0600000101010101" charset="-127"/>
      <p:regular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8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2024 </a:t>
            </a:r>
            <a:r>
              <a:rPr lang="ko-KR" sz="6500" b="0" i="0" u="none" strike="noStrike" spc="-100">
                <a:solidFill>
                  <a:srgbClr val="000000"/>
                </a:solidFill>
                <a:ea typeface="KCCDodamdodam"/>
              </a:rPr>
              <a:t>메이커스데이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WeaIl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팀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중간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향후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계획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9300" y="4381500"/>
            <a:ext cx="6324600" cy="3086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00300" y="8128000"/>
            <a:ext cx="636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개발한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프론트엔드와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챗봇을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연결해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온라인에서도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챗봇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13900" y="8128000"/>
            <a:ext cx="636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서비스에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추가할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개선이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필요한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점을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찾아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보완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877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프론트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챗봇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연결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0900" y="5905500"/>
            <a:ext cx="2603500" cy="73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0300" y="5956300"/>
            <a:ext cx="6731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2800" y="5562600"/>
            <a:ext cx="1625600" cy="1473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01300" y="4381500"/>
            <a:ext cx="2133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개선점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논의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5100" y="4495800"/>
            <a:ext cx="52451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300">
                <a:solidFill>
                  <a:srgbClr val="000000"/>
                </a:solidFill>
                <a:ea typeface="KCCDodamdoda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5689600"/>
            <a:ext cx="34163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5753100"/>
            <a:ext cx="469900" cy="469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337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지난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요약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700" y="5689600"/>
            <a:ext cx="34163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900" y="5753100"/>
            <a:ext cx="469900" cy="469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5504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66400" y="5842000"/>
            <a:ext cx="205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파트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진행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내용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012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웹사이트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시안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12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웹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페어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01200" y="75946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페어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5689600"/>
            <a:ext cx="3416300" cy="596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7200" y="5753100"/>
            <a:ext cx="469900" cy="469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5880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723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769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48300" y="2908300"/>
            <a:ext cx="73787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900" b="1" i="0" u="none" strike="noStrike" spc="400">
                <a:solidFill>
                  <a:srgbClr val="000000"/>
                </a:solidFill>
                <a:latin typeface="KCCDodamdodam"/>
              </a:rPr>
              <a:t>Contents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9300" y="5689600"/>
            <a:ext cx="3416300" cy="596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5753100"/>
            <a:ext cx="469900" cy="469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5763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9606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향후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4457700"/>
            <a:ext cx="20955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4546600"/>
            <a:ext cx="571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03500" y="46736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5651500"/>
            <a:ext cx="20955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5740400"/>
            <a:ext cx="571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603500" y="58674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6845300"/>
            <a:ext cx="20955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6934200"/>
            <a:ext cx="571500" cy="571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03500" y="70485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4457700"/>
            <a:ext cx="109601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245100" y="4610100"/>
            <a:ext cx="3175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아이디어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확정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24900" y="4635500"/>
            <a:ext cx="589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3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아이디어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최종적으로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아이디어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78100" y="4711700"/>
            <a:ext cx="3175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5651500"/>
            <a:ext cx="109601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245100" y="582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계획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구체화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24900" y="5854700"/>
            <a:ext cx="628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페어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/ AI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페어로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나누어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개발계획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8100" y="5905500"/>
            <a:ext cx="3175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6845300"/>
            <a:ext cx="109601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245100" y="70231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초안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제작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24900" y="7048500"/>
            <a:ext cx="628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피그마를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이용하여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초안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제작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8100" y="7086600"/>
            <a:ext cx="317500" cy="292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지난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주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요약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3581400"/>
            <a:ext cx="6172200" cy="187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27300" y="5283200"/>
            <a:ext cx="132334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지적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및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지체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장애인을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위한</a:t>
            </a:r>
          </a:p>
          <a:p>
            <a:pPr lvl="0" algn="ctr">
              <a:lnSpc>
                <a:spcPct val="99600"/>
              </a:lnSpc>
            </a:pP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맞춤형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교육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컨텐츠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추천</a:t>
            </a: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5000" b="0" i="0" u="none" strike="noStrike" spc="100">
                <a:solidFill>
                  <a:srgbClr val="000000"/>
                </a:solidFill>
                <a:ea typeface="KCCDodamdodam"/>
              </a:rPr>
              <a:t>서비스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서비스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소개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3403600"/>
            <a:ext cx="4419600" cy="320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3530600"/>
            <a:ext cx="4229100" cy="2946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900" y="3403600"/>
            <a:ext cx="2565400" cy="318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3492500"/>
            <a:ext cx="2374900" cy="2997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4400" y="3403600"/>
            <a:ext cx="7010400" cy="318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3300" y="3479800"/>
            <a:ext cx="6819900" cy="2997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1409700" y="7213600"/>
            <a:ext cx="7708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0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사용자에게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몸과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마음을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기준으로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6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개씩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12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개의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컨텐츠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기본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510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질문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제공을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원활한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경험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3700" y="7035800"/>
            <a:ext cx="765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10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맞춤형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교육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지향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: 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사용자의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질문에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맞춰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3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개의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컨텐츠를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</a:p>
          <a:p>
            <a:pPr marL="342900" lvl="0" indent="-342900" algn="l">
              <a:lnSpc>
                <a:spcPct val="15106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ChatGPT API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요구에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교육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컨텐츠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5106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관련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링크를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첨부해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지적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지체장애인에게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쉬운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학습을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Medium"/>
              </a:rPr>
              <a:t>지원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5473700"/>
            <a:ext cx="61976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5549900"/>
            <a:ext cx="5842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1498600"/>
            <a:ext cx="4343400" cy="2425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03500" y="5638800"/>
            <a:ext cx="5168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로고</a:t>
            </a:r>
            <a:r>
              <a:rPr lang="en-US" sz="22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22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전체적인</a:t>
            </a:r>
            <a:r>
              <a:rPr lang="en-US" sz="22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인터페이스</a:t>
            </a:r>
            <a:r>
              <a:rPr lang="en-US" sz="22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디자인</a:t>
            </a:r>
            <a:r>
              <a:rPr lang="en-US" sz="22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확정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5500" y="2832100"/>
            <a:ext cx="5613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웹사이트</a:t>
            </a:r>
          </a:p>
          <a:p>
            <a:pPr lvl="0" algn="ctr">
              <a:lnSpc>
                <a:spcPct val="99600"/>
              </a:lnSpc>
            </a:pP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최종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시안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5700" y="1574800"/>
            <a:ext cx="4152900" cy="228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400" y="4102100"/>
            <a:ext cx="4343400" cy="2425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4300" y="4165600"/>
            <a:ext cx="4152900" cy="228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6680200"/>
            <a:ext cx="4343400" cy="242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5700" y="6743700"/>
            <a:ext cx="4152900" cy="2286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3400" y="6680200"/>
            <a:ext cx="6172200" cy="1739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73200" y="8191500"/>
            <a:ext cx="2311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100">
                <a:solidFill>
                  <a:srgbClr val="000000"/>
                </a:solidFill>
                <a:latin typeface="KCCDodamdodam"/>
              </a:rPr>
              <a:t>⠍⠁⠞⠑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4292600"/>
            <a:ext cx="23495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2565400"/>
            <a:ext cx="3403600" cy="194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3200" y="2565400"/>
            <a:ext cx="3403600" cy="194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1500" y="2565400"/>
            <a:ext cx="34036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1500" y="6426200"/>
            <a:ext cx="3403600" cy="194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4900" y="6426200"/>
            <a:ext cx="3403600" cy="194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100" y="5461000"/>
            <a:ext cx="12750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500" y="3035300"/>
            <a:ext cx="6350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500" y="3924300"/>
            <a:ext cx="6350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85700" y="3086100"/>
            <a:ext cx="6350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85700" y="3987800"/>
            <a:ext cx="6350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6832600"/>
            <a:ext cx="6350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7500" y="7734300"/>
            <a:ext cx="6350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3416300"/>
            <a:ext cx="12954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900" y="6642100"/>
            <a:ext cx="2895600" cy="876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73700" y="33401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Medium"/>
              </a:rPr>
              <a:t>프론트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04400" y="33401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81100" y="33401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OpenAI API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70800" y="71882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프론트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63400" y="71882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OpenAI API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82800" y="66294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클라이언트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4457700"/>
            <a:ext cx="20955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4546600"/>
            <a:ext cx="571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03500" y="46736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5651500"/>
            <a:ext cx="20955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5740400"/>
            <a:ext cx="571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603500" y="58674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6845300"/>
            <a:ext cx="20955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6934200"/>
            <a:ext cx="571500" cy="571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03500" y="70485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4457700"/>
            <a:ext cx="109601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245100" y="4610100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프론트엔드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0000" y="4635500"/>
            <a:ext cx="786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백엔드를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사용하기보다는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프론트엔드와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챗봇을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직접적으로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연결하는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방식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선택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78100" y="4711700"/>
            <a:ext cx="3175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5651500"/>
            <a:ext cx="109601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245100" y="5829300"/>
            <a:ext cx="201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Streamlit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20000" y="5854700"/>
            <a:ext cx="7391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파이썬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프레임워크인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Streamlit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사용해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8100" y="5905500"/>
            <a:ext cx="3175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0" y="6845300"/>
            <a:ext cx="109601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245100" y="7023100"/>
            <a:ext cx="237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구성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20000" y="7048500"/>
            <a:ext cx="7391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웹사이트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시안에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맞춰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메인화면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검색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검색결과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페이지로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8100" y="7086600"/>
            <a:ext cx="317500" cy="292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웹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페어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진행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내용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3441700"/>
            <a:ext cx="7759700" cy="341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375900" y="2692400"/>
            <a:ext cx="609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AI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페어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진행</a:t>
            </a:r>
            <a:r>
              <a:rPr lang="en-US" sz="7000" b="1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1" i="0" u="none" strike="noStrike" spc="200">
                <a:solidFill>
                  <a:srgbClr val="000000"/>
                </a:solidFill>
                <a:ea typeface="KCCDodamdodam"/>
              </a:rPr>
              <a:t>내용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500" y="5143500"/>
            <a:ext cx="6578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23500" y="5295900"/>
            <a:ext cx="6934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추천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영상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→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지적장애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/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시각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청각장애로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나누어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6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개씩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조사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추천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검색어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→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시각장애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/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지적장애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/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지체장애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각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1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개씩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3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선정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500" y="4305300"/>
            <a:ext cx="48641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7800" y="4419600"/>
            <a:ext cx="431800" cy="431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985500" y="4432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영상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검색어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선정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50500" y="44831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100" y="7264400"/>
            <a:ext cx="6578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325100" y="7429500"/>
            <a:ext cx="6934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GPT-4o API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프롬프트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엔지니어링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→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상황에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영상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링크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3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선정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반환하도록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설정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5100" y="6438900"/>
            <a:ext cx="48641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9400" y="6540500"/>
            <a:ext cx="431800" cy="431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087100" y="65659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영상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챗봇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완성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52100" y="66040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328</Words>
  <Application>Microsoft Office PowerPoint</Application>
  <PresentationFormat>사용자 지정</PresentationFormat>
  <Paragraphs>93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Gmarket Sans Medium</vt:lpstr>
      <vt:lpstr>Pretendard Light</vt:lpstr>
      <vt:lpstr>Pretendard Medium</vt:lpstr>
      <vt:lpstr>Pretendard Regular</vt:lpstr>
      <vt:lpstr>Calibri</vt:lpstr>
      <vt:lpstr>Arial</vt:lpstr>
      <vt:lpstr>KCCDodamdodam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jiyoon heo</cp:lastModifiedBy>
  <cp:revision>2</cp:revision>
  <dcterms:created xsi:type="dcterms:W3CDTF">2006-08-16T00:00:00Z</dcterms:created>
  <dcterms:modified xsi:type="dcterms:W3CDTF">2024-07-26T17:52:45Z</dcterms:modified>
</cp:coreProperties>
</file>